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4" r:id="rId4"/>
    <p:sldId id="269" r:id="rId5"/>
    <p:sldId id="270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Deck for </a:t>
            </a:r>
            <a:r>
              <a:rPr lang="en-US" dirty="0" smtClean="0"/>
              <a:t>Dallas Pets Alive!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52" y="2094595"/>
            <a:ext cx="5179674" cy="17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YES!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5904" t="29504" r="30319" b="51489"/>
          <a:stretch/>
        </p:blipFill>
        <p:spPr>
          <a:xfrm>
            <a:off x="1403957" y="2321667"/>
            <a:ext cx="2117456" cy="1643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0698" y="4118318"/>
            <a:ext cx="28469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Concept: Say Yes Campaign</a:t>
            </a:r>
          </a:p>
          <a:p>
            <a:endParaRPr lang="en-US" dirty="0" smtClean="0"/>
          </a:p>
          <a:p>
            <a:r>
              <a:rPr lang="en-US" dirty="0" smtClean="0"/>
              <a:t>Say Yes to:  </a:t>
            </a:r>
          </a:p>
          <a:p>
            <a:r>
              <a:rPr lang="en-US" dirty="0" smtClean="0"/>
              <a:t>Fostering, </a:t>
            </a:r>
          </a:p>
          <a:p>
            <a:r>
              <a:rPr lang="en-US" dirty="0" smtClean="0"/>
              <a:t>Donating, </a:t>
            </a:r>
          </a:p>
          <a:p>
            <a:r>
              <a:rPr lang="en-US" dirty="0" smtClean="0"/>
              <a:t>Adoption,</a:t>
            </a:r>
          </a:p>
          <a:p>
            <a:r>
              <a:rPr lang="en-US" dirty="0" smtClean="0"/>
              <a:t>Volunteering…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11419" t="26715" r="48591" b="30069"/>
          <a:stretch/>
        </p:blipFill>
        <p:spPr>
          <a:xfrm>
            <a:off x="4724701" y="2321667"/>
            <a:ext cx="6262298" cy="38067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10948" y="2470720"/>
            <a:ext cx="2254617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“We can change animal welfare here in North Texas if we all step up and say yes I want to help.”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- Leslie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Yes!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851" y="2212719"/>
            <a:ext cx="9784080" cy="42062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Execution</a:t>
            </a:r>
          </a:p>
          <a:p>
            <a:pPr lvl="1"/>
            <a:r>
              <a:rPr lang="en-US" sz="3600" dirty="0" smtClean="0"/>
              <a:t>Social Media content per each platform – Twitter, Facebook, Instagram, </a:t>
            </a:r>
            <a:r>
              <a:rPr lang="en-US" sz="3600" dirty="0" smtClean="0"/>
              <a:t>TikTok</a:t>
            </a:r>
            <a:r>
              <a:rPr lang="en-US" sz="3600" dirty="0" smtClean="0"/>
              <a:t>, YouTube.</a:t>
            </a:r>
          </a:p>
          <a:p>
            <a:pPr lvl="1"/>
            <a:r>
              <a:rPr lang="en-US" sz="3600" dirty="0" smtClean="0"/>
              <a:t>“Say Yes!” events with partners and sponsors.</a:t>
            </a:r>
          </a:p>
          <a:p>
            <a:pPr lvl="1"/>
            <a:r>
              <a:rPr lang="en-US" sz="3600" dirty="0" smtClean="0"/>
              <a:t>Corresponding “Say Yes!” swag. </a:t>
            </a:r>
          </a:p>
          <a:p>
            <a:pPr lvl="1"/>
            <a:r>
              <a:rPr lang="en-US" sz="3600" dirty="0" smtClean="0"/>
              <a:t>“Say Yes!” ongoing brand campaign with </a:t>
            </a:r>
            <a:r>
              <a:rPr lang="en-US" sz="3600" dirty="0" smtClean="0"/>
              <a:t>adoptables</a:t>
            </a:r>
            <a:r>
              <a:rPr lang="en-US" sz="3600" dirty="0" smtClean="0"/>
              <a:t> and brand mission statements.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313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6" y="2147550"/>
            <a:ext cx="4206875" cy="42068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63" y="2147549"/>
            <a:ext cx="4206875" cy="4206875"/>
          </a:xfrm>
        </p:spPr>
      </p:pic>
    </p:spTree>
    <p:extLst>
      <p:ext uri="{BB962C8B-B14F-4D97-AF65-F5344CB8AC3E}">
        <p14:creationId xmlns:p14="http://schemas.microsoft.com/office/powerpoint/2010/main" val="200185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95" y="2146632"/>
            <a:ext cx="4154489" cy="41544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28" y="2146632"/>
            <a:ext cx="4154489" cy="41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26" y="2108639"/>
            <a:ext cx="4206875" cy="42068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59" y="2108639"/>
            <a:ext cx="4207213" cy="42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2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882</TotalTime>
  <Words>107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Corbel</vt:lpstr>
      <vt:lpstr>Wingdings</vt:lpstr>
      <vt:lpstr>Banded</vt:lpstr>
      <vt:lpstr>PowerPoint Presentation</vt:lpstr>
      <vt:lpstr>Say YES!</vt:lpstr>
      <vt:lpstr>Say Yes! </vt:lpstr>
      <vt:lpstr>examples</vt:lpstr>
      <vt:lpstr>Examples</vt:lpstr>
      <vt:lpstr>Examples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Julia LILLY</dc:title>
  <dc:creator>Julia Lilly</dc:creator>
  <cp:lastModifiedBy>Julia Lilly</cp:lastModifiedBy>
  <cp:revision>16</cp:revision>
  <dcterms:created xsi:type="dcterms:W3CDTF">2021-07-30T17:05:36Z</dcterms:created>
  <dcterms:modified xsi:type="dcterms:W3CDTF">2021-12-21T16:11:10Z</dcterms:modified>
</cp:coreProperties>
</file>